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6" r:id="rId6"/>
  </p:sldMasterIdLst>
  <p:notesMasterIdLst>
    <p:notesMasterId r:id="rId11"/>
  </p:notesMasterIdLst>
  <p:sldIdLst>
    <p:sldId id="323" r:id="rId7"/>
    <p:sldId id="328" r:id="rId8"/>
    <p:sldId id="329" r:id="rId9"/>
    <p:sldId id="331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nings, Martin [ICG-TTS]" initials="CM[" lastIdx="13" clrIdx="0">
    <p:extLst>
      <p:ext uri="{19B8F6BF-5375-455C-9EA6-DF929625EA0E}">
        <p15:presenceInfo xmlns:p15="http://schemas.microsoft.com/office/powerpoint/2012/main" userId="S-1-5-21-1957994488-113007714-1801674531-2526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4419" autoAdjust="0"/>
  </p:normalViewPr>
  <p:slideViewPr>
    <p:cSldViewPr snapToGrid="0">
      <p:cViewPr varScale="1">
        <p:scale>
          <a:sx n="73" d="100"/>
          <a:sy n="73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F667-B6FB-4797-9E20-AEBA5C9E6CDD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77535-02EB-4F69-B25F-453AF6671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1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iti-r_2c-blu_pos_rg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984" y="6434049"/>
            <a:ext cx="632883" cy="34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88385" y="3182779"/>
            <a:ext cx="11815233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016502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88385" y="1295400"/>
            <a:ext cx="11800416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7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0" y="1295400"/>
            <a:ext cx="5689601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8384" y="1295400"/>
            <a:ext cx="5704416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2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318500" y="1295400"/>
            <a:ext cx="3657600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259874" y="1295400"/>
            <a:ext cx="3659553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8385" y="1295400"/>
            <a:ext cx="3657600" cy="48768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1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70" y="3886200"/>
            <a:ext cx="5705231" cy="22860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70" y="3886200"/>
            <a:ext cx="5705231" cy="22860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0" y="1295400"/>
            <a:ext cx="5705231" cy="22860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0" y="1295400"/>
            <a:ext cx="5705231" cy="2286000"/>
          </a:xfrm>
        </p:spPr>
        <p:txBody>
          <a:bodyPr/>
          <a:lstStyle>
            <a:lvl1pPr marL="1714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97999B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6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83570" y="1295400"/>
            <a:ext cx="5689601" cy="4876800"/>
          </a:xfrm>
        </p:spPr>
        <p:txBody>
          <a:bodyPr/>
          <a:lstStyle>
            <a:lvl1pPr marL="171450" indent="-171450" algn="l">
              <a:buClr>
                <a:srgbClr val="CB6015"/>
              </a:buClr>
              <a:buSzPct val="80000"/>
              <a:buFont typeface="Arial"/>
              <a:buChar char="▼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CB6015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CB6015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CB6015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CB6015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188384" y="1295400"/>
            <a:ext cx="5704416" cy="4876800"/>
          </a:xfrm>
        </p:spPr>
        <p:txBody>
          <a:bodyPr/>
          <a:lstStyle>
            <a:lvl1pPr marL="171450" indent="-171450" algn="l">
              <a:buClr>
                <a:srgbClr val="00BDF2"/>
              </a:buClr>
              <a:buSzPct val="80000"/>
              <a:buFont typeface="Arial"/>
              <a:buChar char="▲"/>
              <a:defRPr sz="1400" b="0">
                <a:solidFill>
                  <a:srgbClr val="53565A"/>
                </a:solidFill>
              </a:defRPr>
            </a:lvl1pPr>
            <a:lvl2pPr marL="342900" indent="-171450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50" indent="-171450" algn="l">
              <a:buClr>
                <a:srgbClr val="00BDF2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3pPr>
            <a:lvl4pPr marL="685800" indent="-171450" algn="l">
              <a:buClr>
                <a:srgbClr val="00BDF2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4pPr>
            <a:lvl5pPr marL="857250" indent="-171450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00" indent="-171450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50" indent="-171450" algn="l">
              <a:buClr>
                <a:srgbClr val="00BDF2"/>
              </a:buClr>
              <a:buSzPct val="100000"/>
              <a:buFont typeface="Wingdings" panose="05000000000000000000" pitchFamily="2" charset="2"/>
              <a:buChar char=""/>
              <a:defRPr sz="1400" b="0">
                <a:solidFill>
                  <a:srgbClr val="53565A"/>
                </a:solidFill>
              </a:defRPr>
            </a:lvl7pPr>
            <a:lvl8pPr marL="1371600" indent="-171450" algn="l">
              <a:buClr>
                <a:srgbClr val="00BDF2"/>
              </a:buClr>
              <a:buSzPct val="100000"/>
              <a:buFont typeface="Arial" panose="020B0604020202020204" pitchFamily="34" charset="0"/>
              <a:buChar char="○"/>
              <a:defRPr sz="1400" b="0">
                <a:solidFill>
                  <a:srgbClr val="53565A"/>
                </a:solidFill>
              </a:defRPr>
            </a:lvl8pPr>
            <a:lvl9pPr marL="1543050" indent="-171450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61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85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035" y="1654176"/>
            <a:ext cx="11338560" cy="1470025"/>
          </a:xfrm>
        </p:spPr>
        <p:txBody>
          <a:bodyPr anchor="b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" y="3429000"/>
            <a:ext cx="11338560" cy="1752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i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Subtitle, Presenter(s) and/or Date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188384" y="6658511"/>
            <a:ext cx="10329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97999B"/>
                </a:solidFill>
              </a:rPr>
              <a:t>Strictly Private and Confidential</a:t>
            </a:r>
          </a:p>
        </p:txBody>
      </p:sp>
      <p:pic>
        <p:nvPicPr>
          <p:cNvPr id="10" name="Picture 32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135784" y="6402389"/>
            <a:ext cx="102446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Wave_Letter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65100"/>
            <a:ext cx="12192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2064" y="165100"/>
            <a:ext cx="11343217" cy="458788"/>
          </a:xfrm>
        </p:spPr>
        <p:txBody>
          <a:bodyPr anchor="ctr"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Business Group name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gray">
          <a:xfrm>
            <a:off x="188384" y="6658511"/>
            <a:ext cx="10329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97999B"/>
                </a:solidFill>
              </a:rPr>
              <a:t>Strictly Private and Confidential</a:t>
            </a:r>
          </a:p>
        </p:txBody>
      </p:sp>
      <p:pic>
        <p:nvPicPr>
          <p:cNvPr id="12" name="Picture 32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135784" y="6402389"/>
            <a:ext cx="102446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Wave_Letter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65100"/>
            <a:ext cx="12192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188384" y="6658511"/>
            <a:ext cx="10329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97999B"/>
                </a:solidFill>
              </a:rPr>
              <a:t>Strictly Private and Confidential</a:t>
            </a:r>
          </a:p>
        </p:txBody>
      </p:sp>
      <p:pic>
        <p:nvPicPr>
          <p:cNvPr id="15" name="Picture 32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135784" y="6402389"/>
            <a:ext cx="102446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Wave_Letter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65100"/>
            <a:ext cx="12192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188384" y="6658511"/>
            <a:ext cx="10329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97999B"/>
                </a:solidFill>
              </a:rPr>
              <a:t>Strictly Private and Confidential</a:t>
            </a:r>
          </a:p>
        </p:txBody>
      </p:sp>
      <p:pic>
        <p:nvPicPr>
          <p:cNvPr id="18" name="Picture 32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135784" y="6402389"/>
            <a:ext cx="102446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Wave_Letter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65100"/>
            <a:ext cx="12192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188384" y="6658511"/>
            <a:ext cx="10329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97999B"/>
                </a:solidFill>
              </a:rPr>
              <a:t>Strictly Private and Confidential</a:t>
            </a:r>
          </a:p>
        </p:txBody>
      </p:sp>
      <p:pic>
        <p:nvPicPr>
          <p:cNvPr id="21" name="Picture 32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135784" y="6402389"/>
            <a:ext cx="102446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Wave_Letter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65100"/>
            <a:ext cx="12192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7"/>
          <p:cNvSpPr txBox="1">
            <a:spLocks noChangeArrowheads="1"/>
          </p:cNvSpPr>
          <p:nvPr userDrawn="1"/>
        </p:nvSpPr>
        <p:spPr bwMode="gray">
          <a:xfrm>
            <a:off x="188384" y="6658511"/>
            <a:ext cx="10329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97999B"/>
                </a:solidFill>
              </a:rPr>
              <a:t>Strictly Private and Confidential</a:t>
            </a:r>
          </a:p>
        </p:txBody>
      </p:sp>
      <p:pic>
        <p:nvPicPr>
          <p:cNvPr id="24" name="Picture 32" descr="citi-r_2c-blu_pos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135784" y="6402389"/>
            <a:ext cx="102446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Wave_Letter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165100"/>
            <a:ext cx="12192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90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1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3120" y="1188720"/>
            <a:ext cx="10485120" cy="4754880"/>
          </a:xfrm>
        </p:spPr>
        <p:txBody>
          <a:bodyPr>
            <a:normAutofit/>
          </a:bodyPr>
          <a:lstStyle>
            <a:lvl1pPr marL="457200" indent="-457200">
              <a:spcBef>
                <a:spcPts val="3000"/>
              </a:spcBef>
              <a:buClr>
                <a:schemeClr val="accent2"/>
              </a:buClr>
              <a:buFont typeface="+mj-lt"/>
              <a:buAutoNum type="arabicPeriod"/>
              <a:defRPr sz="2000"/>
            </a:lvl1pPr>
            <a:lvl2pPr marL="747713" indent="-292100">
              <a:spcBef>
                <a:spcPts val="1200"/>
              </a:spcBef>
              <a:buClr>
                <a:schemeClr val="accent2"/>
              </a:buClr>
              <a:defRPr sz="1800"/>
            </a:lvl2pPr>
            <a:lvl3pPr marL="917575" indent="-177800">
              <a:buClr>
                <a:schemeClr val="accent2"/>
              </a:buClr>
              <a:defRPr sz="1600"/>
            </a:lvl3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69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pic>
        <p:nvPicPr>
          <p:cNvPr id="5" name="Picture 4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5873" y="2616836"/>
            <a:ext cx="11338560" cy="492443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enter 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3429000"/>
            <a:ext cx="11336867" cy="307777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  <p:pic>
        <p:nvPicPr>
          <p:cNvPr id="6" name="Picture 5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iti-r_2c-blu_pos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A2CEA0-E583-4799-B293-FA858ED3DE6A}"/>
              </a:ext>
            </a:extLst>
          </p:cNvPr>
          <p:cNvSpPr txBox="1"/>
          <p:nvPr userDrawn="1"/>
        </p:nvSpPr>
        <p:spPr>
          <a:xfrm>
            <a:off x="128059" y="6575489"/>
            <a:ext cx="278341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6C6D4A44-9C07-4DAC-8D66-6A15BCA069D1}" type="slidenum">
              <a:rPr lang="en-US" sz="1000" b="0" i="0" baseline="0" smtClean="0"/>
              <a:pPr algn="l"/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5780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74412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52416-749B-4799-BDDA-C00FB9114014}"/>
              </a:ext>
            </a:extLst>
          </p:cNvPr>
          <p:cNvSpPr txBox="1"/>
          <p:nvPr userDrawn="1"/>
        </p:nvSpPr>
        <p:spPr>
          <a:xfrm>
            <a:off x="128059" y="6575489"/>
            <a:ext cx="278341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6C6D4A44-9C07-4DAC-8D66-6A15BCA069D1}" type="slidenum">
              <a:rPr lang="en-US" sz="1000" b="0" i="0" baseline="0" smtClean="0"/>
              <a:pPr algn="l"/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81629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74412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8BFED2-66F0-428B-889A-A16B777C4573}"/>
              </a:ext>
            </a:extLst>
          </p:cNvPr>
          <p:cNvSpPr txBox="1"/>
          <p:nvPr userDrawn="1"/>
        </p:nvSpPr>
        <p:spPr>
          <a:xfrm>
            <a:off x="128059" y="6575489"/>
            <a:ext cx="278341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6C6D4A44-9C07-4DAC-8D66-6A15BCA069D1}" type="slidenum">
              <a:rPr lang="en-US" sz="1000" b="0" i="0" baseline="0" smtClean="0"/>
              <a:pPr algn="l"/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805863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16984" y="744122"/>
            <a:ext cx="11337713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239CB-B4F1-4FEC-B178-30E7084AE177}"/>
              </a:ext>
            </a:extLst>
          </p:cNvPr>
          <p:cNvSpPr txBox="1"/>
          <p:nvPr userDrawn="1"/>
        </p:nvSpPr>
        <p:spPr>
          <a:xfrm>
            <a:off x="128059" y="6575489"/>
            <a:ext cx="278341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6C6D4A44-9C07-4DAC-8D66-6A15BCA069D1}" type="slidenum">
              <a:rPr lang="en-US" sz="1000" b="0" i="0" baseline="0" smtClean="0"/>
              <a:pPr algn="l"/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11302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567" y="932688"/>
            <a:ext cx="11336867" cy="1423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74412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47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567" y="1356360"/>
            <a:ext cx="11336867" cy="1423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16984" y="744122"/>
            <a:ext cx="11337713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6765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740664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6400" y="1356360"/>
            <a:ext cx="5486400" cy="5029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84213" indent="-173038">
              <a:spcBef>
                <a:spcPts val="0"/>
              </a:spcBef>
              <a:defRPr sz="1050"/>
            </a:lvl4pPr>
            <a:lvl5pPr marL="865188" indent="-169863">
              <a:spcBef>
                <a:spcPts val="0"/>
              </a:spcBef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740664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9200" y="1356360"/>
            <a:ext cx="5486400" cy="5029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84213" indent="-173038">
              <a:spcBef>
                <a:spcPts val="0"/>
              </a:spcBef>
              <a:defRPr sz="1050"/>
            </a:lvl4pPr>
            <a:lvl5pPr marL="865188" indent="-169863">
              <a:spcBef>
                <a:spcPts val="0"/>
              </a:spcBef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992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49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984" y="740664"/>
            <a:ext cx="11337713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7566" y="1353312"/>
            <a:ext cx="11337713" cy="2286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/>
            </a:lvl1pPr>
            <a:lvl2pPr marL="341313" indent="-168275">
              <a:spcBef>
                <a:spcPts val="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84213" indent="-173038">
              <a:spcBef>
                <a:spcPts val="0"/>
              </a:spcBef>
              <a:defRPr sz="1050"/>
            </a:lvl4pPr>
            <a:lvl5pPr marL="865188" indent="-169863">
              <a:spcBef>
                <a:spcPts val="0"/>
              </a:spcBef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7565" y="3703320"/>
            <a:ext cx="11336868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7568" y="4110774"/>
            <a:ext cx="11337713" cy="2286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0563" indent="-179388">
              <a:spcBef>
                <a:spcPts val="0"/>
              </a:spcBef>
              <a:defRPr sz="1050">
                <a:latin typeface="+mj-lt"/>
              </a:defRPr>
            </a:lvl4pPr>
            <a:lvl5pPr marL="865188" indent="-174625">
              <a:spcBef>
                <a:spcPts val="0"/>
              </a:spcBef>
              <a:defRPr sz="10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410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338560" cy="4297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740664"/>
            <a:ext cx="36576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6400" y="1353312"/>
            <a:ext cx="3657600" cy="5029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73038">
              <a:spcBef>
                <a:spcPts val="0"/>
              </a:spcBef>
              <a:defRPr sz="1100"/>
            </a:lvl3pPr>
            <a:lvl4pPr marL="690563" indent="-179388">
              <a:spcBef>
                <a:spcPts val="0"/>
              </a:spcBef>
              <a:defRPr sz="1050"/>
            </a:lvl4pPr>
            <a:lvl5pPr marL="865188" indent="-174625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57040" y="740664"/>
            <a:ext cx="36576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57040" y="1353312"/>
            <a:ext cx="3657600" cy="5029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73038">
              <a:spcBef>
                <a:spcPts val="0"/>
              </a:spcBef>
              <a:defRPr sz="1100"/>
            </a:lvl3pPr>
            <a:lvl4pPr marL="690563" indent="-179388">
              <a:spcBef>
                <a:spcPts val="0"/>
              </a:spcBef>
              <a:defRPr sz="1050"/>
            </a:lvl4pPr>
            <a:lvl5pPr marL="865188" indent="-174625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60520" y="764562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107680" y="740664"/>
            <a:ext cx="36576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8107680" y="1353312"/>
            <a:ext cx="3657600" cy="5029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73038">
              <a:spcBef>
                <a:spcPts val="0"/>
              </a:spcBef>
              <a:defRPr sz="1100"/>
            </a:lvl3pPr>
            <a:lvl4pPr marL="690563" indent="-179388">
              <a:spcBef>
                <a:spcPts val="0"/>
              </a:spcBef>
              <a:defRPr sz="1050"/>
            </a:lvl4pPr>
            <a:lvl5pPr marL="865188" indent="-174625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011160" y="766984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25704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0768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160520" y="764562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11160" y="766984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60520" y="764562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11160" y="766984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60520" y="764562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11160" y="766984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60520" y="764562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11160" y="766984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160520" y="764562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011160" y="766984"/>
            <a:ext cx="0" cy="5596677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4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983" y="740664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7565" y="1354016"/>
            <a:ext cx="5486400" cy="2286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0563" indent="-179388">
              <a:spcBef>
                <a:spcPts val="0"/>
              </a:spcBef>
              <a:defRPr sz="1050">
                <a:latin typeface="+mj-lt"/>
              </a:defRPr>
            </a:lvl4pPr>
            <a:lvl5pPr marL="865188" indent="-174625">
              <a:spcBef>
                <a:spcPts val="0"/>
              </a:spcBef>
              <a:defRPr sz="10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7565" y="3703320"/>
            <a:ext cx="11336868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7568" y="4110774"/>
            <a:ext cx="11337713" cy="2286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0563" indent="-179388">
              <a:spcBef>
                <a:spcPts val="0"/>
              </a:spcBef>
              <a:defRPr sz="1050">
                <a:latin typeface="+mj-lt"/>
              </a:defRPr>
            </a:lvl4pPr>
            <a:lvl5pPr marL="865188" indent="-174625">
              <a:spcBef>
                <a:spcPts val="0"/>
              </a:spcBef>
              <a:defRPr sz="10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99200" y="740664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299200" y="1354016"/>
            <a:ext cx="5486400" cy="2286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0563" indent="-179388">
              <a:spcBef>
                <a:spcPts val="0"/>
              </a:spcBef>
              <a:defRPr sz="1050">
                <a:latin typeface="+mj-lt"/>
              </a:defRPr>
            </a:lvl4pPr>
            <a:lvl5pPr marL="865188" indent="-174625">
              <a:spcBef>
                <a:spcPts val="0"/>
              </a:spcBef>
              <a:defRPr sz="10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759220"/>
            <a:ext cx="0" cy="2884856"/>
          </a:xfrm>
          <a:prstGeom prst="line">
            <a:avLst/>
          </a:prstGeom>
          <a:ln w="9525"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992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0" y="759220"/>
            <a:ext cx="0" cy="2884856"/>
          </a:xfrm>
          <a:prstGeom prst="line">
            <a:avLst/>
          </a:prstGeom>
          <a:ln w="9525"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0" y="759220"/>
            <a:ext cx="0" cy="2884856"/>
          </a:xfrm>
          <a:prstGeom prst="line">
            <a:avLst/>
          </a:prstGeom>
          <a:ln w="9525"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0" y="759220"/>
            <a:ext cx="0" cy="2884856"/>
          </a:xfrm>
          <a:prstGeom prst="line">
            <a:avLst/>
          </a:prstGeom>
          <a:ln w="9525"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0" y="759220"/>
            <a:ext cx="0" cy="2884856"/>
          </a:xfrm>
          <a:prstGeom prst="line">
            <a:avLst/>
          </a:prstGeom>
          <a:ln w="9525"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096000" y="759220"/>
            <a:ext cx="0" cy="2884856"/>
          </a:xfrm>
          <a:prstGeom prst="line">
            <a:avLst/>
          </a:prstGeom>
          <a:ln w="9525"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97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983" y="3706941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7565" y="4114800"/>
            <a:ext cx="5486400" cy="2286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0563" indent="-179388">
              <a:spcBef>
                <a:spcPts val="0"/>
              </a:spcBef>
              <a:defRPr sz="1050">
                <a:latin typeface="+mj-lt"/>
              </a:defRPr>
            </a:lvl4pPr>
            <a:lvl5pPr marL="865188" indent="-174625">
              <a:spcBef>
                <a:spcPts val="0"/>
              </a:spcBef>
              <a:defRPr sz="10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99200" y="3706941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6299200" y="4114800"/>
            <a:ext cx="5486400" cy="2286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0563" indent="-179388">
              <a:spcBef>
                <a:spcPts val="0"/>
              </a:spcBef>
              <a:defRPr sz="1050">
                <a:latin typeface="+mj-lt"/>
              </a:defRPr>
            </a:lvl4pPr>
            <a:lvl5pPr marL="865188" indent="-174625">
              <a:spcBef>
                <a:spcPts val="0"/>
              </a:spcBef>
              <a:defRPr sz="10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3742109"/>
            <a:ext cx="0" cy="265176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7565" y="740664"/>
            <a:ext cx="11336868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7568" y="1353312"/>
            <a:ext cx="11337713" cy="22280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0563" indent="-179388">
              <a:spcBef>
                <a:spcPts val="0"/>
              </a:spcBef>
              <a:defRPr sz="1050">
                <a:latin typeface="+mj-lt"/>
              </a:defRPr>
            </a:lvl4pPr>
            <a:lvl5pPr marL="865188" indent="-174625">
              <a:spcBef>
                <a:spcPts val="0"/>
              </a:spcBef>
              <a:defRPr sz="10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3742109"/>
            <a:ext cx="0" cy="265176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3742109"/>
            <a:ext cx="0" cy="265176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65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740664"/>
            <a:ext cx="54864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6400" y="1353312"/>
            <a:ext cx="5486400" cy="23042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200">
                <a:latin typeface="+mj-lt"/>
              </a:defRPr>
            </a:lvl1pPr>
            <a:lvl2pPr marL="341313" indent="-168275">
              <a:spcBef>
                <a:spcPts val="0"/>
              </a:spcBef>
              <a:defRPr sz="1100">
                <a:latin typeface="+mj-lt"/>
              </a:defRPr>
            </a:lvl2pPr>
            <a:lvl3pPr marL="457200" indent="-115888">
              <a:spcBef>
                <a:spcPts val="0"/>
              </a:spcBef>
              <a:defRPr sz="1050">
                <a:latin typeface="+mj-lt"/>
              </a:defRPr>
            </a:lvl3pPr>
            <a:lvl4pPr marL="573088" indent="-120650">
              <a:spcBef>
                <a:spcPts val="0"/>
              </a:spcBef>
              <a:defRPr sz="1000">
                <a:latin typeface="+mj-lt"/>
              </a:defRPr>
            </a:lvl4pPr>
            <a:lvl5pPr marL="690563" indent="-125413">
              <a:spcBef>
                <a:spcPts val="0"/>
              </a:spcBef>
              <a:defRPr sz="9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740664"/>
            <a:ext cx="54864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9200" y="1353312"/>
            <a:ext cx="5486400" cy="23042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200">
                <a:latin typeface="+mj-lt"/>
              </a:defRPr>
            </a:lvl1pPr>
            <a:lvl2pPr marL="341313" indent="-168275">
              <a:spcBef>
                <a:spcPts val="0"/>
              </a:spcBef>
              <a:defRPr sz="1100">
                <a:latin typeface="+mj-lt"/>
              </a:defRPr>
            </a:lvl2pPr>
            <a:lvl3pPr marL="457200" indent="-115888">
              <a:spcBef>
                <a:spcPts val="0"/>
              </a:spcBef>
              <a:defRPr sz="1050">
                <a:latin typeface="+mj-lt"/>
              </a:defRPr>
            </a:lvl3pPr>
            <a:lvl4pPr marL="573088" indent="-120650">
              <a:spcBef>
                <a:spcPts val="0"/>
              </a:spcBef>
              <a:defRPr sz="1000">
                <a:latin typeface="+mj-lt"/>
              </a:defRPr>
            </a:lvl4pPr>
            <a:lvl5pPr marL="690563" indent="-125413">
              <a:spcBef>
                <a:spcPts val="0"/>
              </a:spcBef>
              <a:defRPr sz="9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400" y="3703320"/>
            <a:ext cx="54864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06400" y="4114800"/>
            <a:ext cx="5486400" cy="23042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200">
                <a:latin typeface="+mj-lt"/>
              </a:defRPr>
            </a:lvl1pPr>
            <a:lvl2pPr marL="341313" indent="-168275">
              <a:spcBef>
                <a:spcPts val="0"/>
              </a:spcBef>
              <a:defRPr sz="1100">
                <a:latin typeface="+mj-lt"/>
              </a:defRPr>
            </a:lvl2pPr>
            <a:lvl3pPr marL="457200" indent="-115888">
              <a:spcBef>
                <a:spcPts val="0"/>
              </a:spcBef>
              <a:defRPr sz="1050">
                <a:latin typeface="+mj-lt"/>
              </a:defRPr>
            </a:lvl3pPr>
            <a:lvl4pPr marL="573088" indent="-120650">
              <a:spcBef>
                <a:spcPts val="0"/>
              </a:spcBef>
              <a:defRPr sz="1000">
                <a:latin typeface="+mj-lt"/>
              </a:defRPr>
            </a:lvl4pPr>
            <a:lvl5pPr marL="690563" indent="-125413">
              <a:spcBef>
                <a:spcPts val="0"/>
              </a:spcBef>
              <a:defRPr sz="9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99200" y="3703320"/>
            <a:ext cx="54864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299200" y="4114800"/>
            <a:ext cx="5486400" cy="230428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200">
                <a:latin typeface="+mj-lt"/>
              </a:defRPr>
            </a:lvl1pPr>
            <a:lvl2pPr marL="341313" indent="-168275">
              <a:spcBef>
                <a:spcPts val="0"/>
              </a:spcBef>
              <a:defRPr sz="1100">
                <a:latin typeface="+mj-lt"/>
              </a:defRPr>
            </a:lvl2pPr>
            <a:lvl3pPr marL="457200" indent="-115888">
              <a:spcBef>
                <a:spcPts val="0"/>
              </a:spcBef>
              <a:defRPr sz="1050">
                <a:latin typeface="+mj-lt"/>
              </a:defRPr>
            </a:lvl3pPr>
            <a:lvl4pPr marL="573088" indent="-120650">
              <a:spcBef>
                <a:spcPts val="0"/>
              </a:spcBef>
              <a:defRPr sz="1000">
                <a:latin typeface="+mj-lt"/>
              </a:defRPr>
            </a:lvl4pPr>
            <a:lvl5pPr marL="690563" indent="-125413">
              <a:spcBef>
                <a:spcPts val="0"/>
              </a:spcBef>
              <a:defRPr sz="9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064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99200" y="1124713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096000" y="762000"/>
            <a:ext cx="0" cy="5654040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16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ents an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1476130"/>
            <a:ext cx="537006" cy="123111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Enter units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4669" y="1219200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18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and Titl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16984" y="1476956"/>
            <a:ext cx="11337713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24669" y="1421934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06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568" y="1481328"/>
            <a:ext cx="11336865" cy="139268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24669" y="1421934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76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and One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568" y="1920240"/>
            <a:ext cx="11336865" cy="139268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16984" y="1478598"/>
            <a:ext cx="11337713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24669" y="1421934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605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1476520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6400" y="1920240"/>
            <a:ext cx="5486400" cy="448056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73038">
              <a:spcBef>
                <a:spcPts val="0"/>
              </a:spcBef>
              <a:defRPr sz="1100"/>
            </a:lvl3pPr>
            <a:lvl4pPr marL="690563" indent="-179388">
              <a:spcBef>
                <a:spcPts val="0"/>
              </a:spcBef>
              <a:defRPr sz="1050"/>
            </a:lvl4pPr>
            <a:lvl5pPr marL="865188" indent="-174625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99200" y="1476520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9200" y="1920240"/>
            <a:ext cx="5486400" cy="448056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73038">
              <a:spcBef>
                <a:spcPts val="0"/>
              </a:spcBef>
              <a:defRPr sz="1100"/>
            </a:lvl3pPr>
            <a:lvl4pPr marL="690563" indent="-179388">
              <a:spcBef>
                <a:spcPts val="0"/>
              </a:spcBef>
              <a:defRPr sz="1050"/>
            </a:lvl4pPr>
            <a:lvl5pPr marL="865188" indent="-174625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09600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24669" y="1421934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25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1476520"/>
            <a:ext cx="36576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6400" y="1920240"/>
            <a:ext cx="3657600" cy="448056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73038">
              <a:spcBef>
                <a:spcPts val="0"/>
              </a:spcBef>
              <a:defRPr sz="1100"/>
            </a:lvl3pPr>
            <a:lvl4pPr marL="690563" indent="-179388">
              <a:spcBef>
                <a:spcPts val="0"/>
              </a:spcBef>
              <a:defRPr sz="1050"/>
            </a:lvl4pPr>
            <a:lvl5pPr marL="865188" indent="-174625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57040" y="1476520"/>
            <a:ext cx="36576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57040" y="1920240"/>
            <a:ext cx="3657600" cy="448056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73038">
              <a:spcBef>
                <a:spcPts val="0"/>
              </a:spcBef>
              <a:defRPr sz="1100"/>
            </a:lvl3pPr>
            <a:lvl4pPr marL="690563" indent="-179388">
              <a:spcBef>
                <a:spcPts val="0"/>
              </a:spcBef>
              <a:defRPr sz="1050"/>
            </a:lvl4pPr>
            <a:lvl5pPr marL="865188" indent="-174625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6052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107680" y="1478942"/>
            <a:ext cx="36576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8107680" y="1922662"/>
            <a:ext cx="3657600" cy="448056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defRPr sz="1400"/>
            </a:lvl1pPr>
            <a:lvl2pPr marL="341313" indent="-168275">
              <a:spcBef>
                <a:spcPts val="600"/>
              </a:spcBef>
              <a:defRPr sz="1200"/>
            </a:lvl2pPr>
            <a:lvl3pPr marL="522288" indent="-173038">
              <a:spcBef>
                <a:spcPts val="0"/>
              </a:spcBef>
              <a:defRPr sz="1100"/>
            </a:lvl3pPr>
            <a:lvl4pPr marL="690563" indent="-179388">
              <a:spcBef>
                <a:spcPts val="0"/>
              </a:spcBef>
              <a:defRPr sz="1050"/>
            </a:lvl4pPr>
            <a:lvl5pPr marL="865188" indent="-174625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011160" y="1507505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6052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11160" y="1507505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6052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11160" y="1507505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6052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11160" y="1507505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16052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11160" y="1507505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4160520" y="1505083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8011160" y="1507505"/>
            <a:ext cx="0" cy="4894783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424669" y="1421934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83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and 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1481328"/>
            <a:ext cx="11358033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6400" y="1920240"/>
            <a:ext cx="11338560" cy="196596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/>
            </a:lvl1pPr>
            <a:lvl2pPr marL="341313" indent="-168275">
              <a:spcBef>
                <a:spcPts val="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93738" indent="-173038">
              <a:spcBef>
                <a:spcPts val="0"/>
              </a:spcBef>
              <a:defRPr sz="1050"/>
            </a:lvl4pPr>
            <a:lvl5pPr marL="855663" indent="-169863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7567" y="3968496"/>
            <a:ext cx="11336867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7568" y="4389120"/>
            <a:ext cx="11337713" cy="196627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/>
            </a:lvl1pPr>
            <a:lvl2pPr marL="341313" indent="-168275">
              <a:spcBef>
                <a:spcPts val="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93738" indent="-173038">
              <a:spcBef>
                <a:spcPts val="0"/>
              </a:spcBef>
              <a:defRPr sz="1050"/>
            </a:lvl4pPr>
            <a:lvl5pPr marL="855663" indent="-169863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24669" y="1421934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18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0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and Three Cont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1481328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6983" y="1920240"/>
            <a:ext cx="5486400" cy="186396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/>
            </a:lvl1pPr>
            <a:lvl2pPr marL="341313" indent="-168275">
              <a:spcBef>
                <a:spcPts val="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93738" indent="-173038">
              <a:spcBef>
                <a:spcPts val="0"/>
              </a:spcBef>
              <a:defRPr sz="1050"/>
            </a:lvl4pPr>
            <a:lvl5pPr marL="855663" indent="-169863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7565" y="3964426"/>
            <a:ext cx="11336868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7568" y="4389120"/>
            <a:ext cx="11337713" cy="20116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/>
            </a:lvl1pPr>
            <a:lvl2pPr marL="341313" indent="-168275">
              <a:spcBef>
                <a:spcPts val="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93738" indent="-173038">
              <a:spcBef>
                <a:spcPts val="0"/>
              </a:spcBef>
              <a:defRPr sz="1050"/>
            </a:lvl4pPr>
            <a:lvl5pPr marL="855663" indent="-169863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99200" y="1481328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6299200" y="1920240"/>
            <a:ext cx="5486400" cy="1863968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/>
            </a:lvl1pPr>
            <a:lvl2pPr marL="341313" indent="-168275">
              <a:spcBef>
                <a:spcPts val="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93738" indent="-173038">
              <a:spcBef>
                <a:spcPts val="0"/>
              </a:spcBef>
              <a:defRPr sz="1050"/>
            </a:lvl4pPr>
            <a:lvl5pPr marL="855663" indent="-169863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0" y="1502431"/>
            <a:ext cx="0" cy="227155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0" y="1502431"/>
            <a:ext cx="0" cy="227155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0" y="1502431"/>
            <a:ext cx="0" cy="227155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0" y="1502431"/>
            <a:ext cx="0" cy="227155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096000" y="1502431"/>
            <a:ext cx="0" cy="227155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0" y="1502431"/>
            <a:ext cx="0" cy="227155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424669" y="1421934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914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and Three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6983" y="3968496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7565" y="4389120"/>
            <a:ext cx="5486400" cy="20116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/>
            </a:lvl1pPr>
            <a:lvl2pPr marL="341313" indent="-168275">
              <a:spcBef>
                <a:spcPts val="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93738" indent="-173038">
              <a:spcBef>
                <a:spcPts val="0"/>
              </a:spcBef>
              <a:defRPr sz="1050"/>
            </a:lvl4pPr>
            <a:lvl5pPr marL="855663" indent="-169863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78880" y="3968496"/>
            <a:ext cx="5486400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6278880" y="4389120"/>
            <a:ext cx="5486400" cy="20116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/>
            </a:lvl1pPr>
            <a:lvl2pPr marL="341313" indent="-168275">
              <a:spcBef>
                <a:spcPts val="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93738" indent="-173038">
              <a:spcBef>
                <a:spcPts val="0"/>
              </a:spcBef>
              <a:defRPr sz="1050"/>
            </a:lvl4pPr>
            <a:lvl5pPr marL="855663" indent="-169863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3974300"/>
            <a:ext cx="0" cy="2425226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7565" y="1481328"/>
            <a:ext cx="11336868" cy="36576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27568" y="1920240"/>
            <a:ext cx="11337713" cy="188976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defRPr sz="1400"/>
            </a:lvl1pPr>
            <a:lvl2pPr marL="341313" indent="-168275">
              <a:spcBef>
                <a:spcPts val="0"/>
              </a:spcBef>
              <a:defRPr sz="1200"/>
            </a:lvl2pPr>
            <a:lvl3pPr marL="522288" indent="-180975">
              <a:spcBef>
                <a:spcPts val="0"/>
              </a:spcBef>
              <a:defRPr sz="1100"/>
            </a:lvl3pPr>
            <a:lvl4pPr marL="693738" indent="-173038">
              <a:spcBef>
                <a:spcPts val="0"/>
              </a:spcBef>
              <a:defRPr sz="1050"/>
            </a:lvl4pPr>
            <a:lvl5pPr marL="855663" indent="-169863">
              <a:spcBef>
                <a:spcPts val="0"/>
              </a:spcBef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0" y="3974300"/>
            <a:ext cx="0" cy="2425226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0" y="3974300"/>
            <a:ext cx="0" cy="2425226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0" y="3974300"/>
            <a:ext cx="0" cy="2425226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096000" y="3974300"/>
            <a:ext cx="0" cy="2425226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0" y="3974300"/>
            <a:ext cx="0" cy="2425226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424669" y="1421934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15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06400" y="1478475"/>
            <a:ext cx="54864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299200" y="1478475"/>
            <a:ext cx="54864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6400" y="1920241"/>
            <a:ext cx="5486400" cy="196596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3738" indent="-173038">
              <a:spcBef>
                <a:spcPts val="0"/>
              </a:spcBef>
              <a:defRPr sz="1050">
                <a:latin typeface="+mj-lt"/>
              </a:defRPr>
            </a:lvl4pPr>
            <a:lvl5pPr marL="855663" indent="-169863">
              <a:spcBef>
                <a:spcPts val="0"/>
              </a:spcBef>
              <a:defRPr sz="105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9200" y="1920241"/>
            <a:ext cx="5486400" cy="196596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3738" indent="-173038">
              <a:spcBef>
                <a:spcPts val="0"/>
              </a:spcBef>
              <a:defRPr sz="1050">
                <a:latin typeface="+mj-lt"/>
              </a:defRPr>
            </a:lvl4pPr>
            <a:lvl5pPr marL="855663" indent="-169863">
              <a:spcBef>
                <a:spcPts val="0"/>
              </a:spcBef>
              <a:defRPr sz="105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1501609"/>
            <a:ext cx="0" cy="499316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06400" y="4389120"/>
            <a:ext cx="5486400" cy="210312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3738" indent="-173038">
              <a:spcBef>
                <a:spcPts val="0"/>
              </a:spcBef>
              <a:defRPr sz="1050">
                <a:latin typeface="+mj-lt"/>
              </a:defRPr>
            </a:lvl4pPr>
            <a:lvl5pPr marL="855663" indent="-169863">
              <a:spcBef>
                <a:spcPts val="0"/>
              </a:spcBef>
              <a:defRPr sz="105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99200" y="3968496"/>
            <a:ext cx="54864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299200" y="4389120"/>
            <a:ext cx="5486400" cy="210312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latin typeface="+mj-lt"/>
              </a:defRPr>
            </a:lvl1pPr>
            <a:lvl2pPr marL="341313" indent="-168275">
              <a:spcBef>
                <a:spcPts val="0"/>
              </a:spcBef>
              <a:defRPr sz="1200">
                <a:latin typeface="+mj-lt"/>
              </a:defRPr>
            </a:lvl2pPr>
            <a:lvl3pPr marL="522288" indent="-180975">
              <a:spcBef>
                <a:spcPts val="0"/>
              </a:spcBef>
              <a:defRPr sz="1100">
                <a:latin typeface="+mj-lt"/>
              </a:defRPr>
            </a:lvl3pPr>
            <a:lvl4pPr marL="693738" indent="-173038">
              <a:spcBef>
                <a:spcPts val="0"/>
              </a:spcBef>
              <a:defRPr sz="1050">
                <a:latin typeface="+mj-lt"/>
              </a:defRPr>
            </a:lvl4pPr>
            <a:lvl5pPr marL="855663" indent="-169863">
              <a:spcBef>
                <a:spcPts val="0"/>
              </a:spcBef>
              <a:defRPr sz="105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406400" y="3968496"/>
            <a:ext cx="5486400" cy="36576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96000" y="1501609"/>
            <a:ext cx="0" cy="499316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96000" y="1501609"/>
            <a:ext cx="0" cy="499316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0" y="1501609"/>
            <a:ext cx="0" cy="499316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27567" y="118872"/>
            <a:ext cx="11460480" cy="429768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0" y="1501609"/>
            <a:ext cx="0" cy="499316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6096000" y="1501609"/>
            <a:ext cx="0" cy="4993168"/>
          </a:xfrm>
          <a:prstGeom prst="line">
            <a:avLst/>
          </a:prstGeom>
          <a:ln>
            <a:solidFill>
              <a:srgbClr val="97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7567" y="609600"/>
            <a:ext cx="11460480" cy="8165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600" b="0">
                <a:solidFill>
                  <a:srgbClr val="53565A"/>
                </a:solidFill>
              </a:defRPr>
            </a:lvl1pPr>
            <a:lvl2pPr marL="458788" indent="-227013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400">
                <a:solidFill>
                  <a:srgbClr val="53565A"/>
                </a:solidFill>
              </a:defRPr>
            </a:lvl2pPr>
          </a:lstStyle>
          <a:p>
            <a:pPr lvl="0"/>
            <a:r>
              <a:rPr lang="en-US" dirty="0"/>
              <a:t>Click to enter Comment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424669" y="1421934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55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pic>
        <p:nvPicPr>
          <p:cNvPr id="4" name="Picture 3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iti-r_2c-blu_pos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54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ide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87680" y="985639"/>
            <a:ext cx="6827520" cy="1422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1" dirty="0"/>
              <a:t>01</a:t>
            </a:r>
            <a:endParaRPr lang="en-US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1" y="1558438"/>
            <a:ext cx="3556000" cy="276999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65691" y="1087388"/>
            <a:ext cx="0" cy="121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472460" y="2751529"/>
            <a:ext cx="6846049" cy="1422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1" dirty="0"/>
              <a:t>02</a:t>
            </a:r>
            <a:endParaRPr lang="en-US" sz="18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08781" y="3324328"/>
            <a:ext cx="3556000" cy="276999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50471" y="2853278"/>
            <a:ext cx="0" cy="121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441743" y="4517419"/>
            <a:ext cx="6883440" cy="1422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1" dirty="0"/>
              <a:t>03</a:t>
            </a:r>
            <a:endParaRPr lang="en-US" sz="1800" b="1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78065" y="5090218"/>
            <a:ext cx="3556000" cy="276999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319755" y="4619168"/>
            <a:ext cx="0" cy="1219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153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5C2D01D-E5C6-458F-8531-FAC8B73C39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>
            <a:off x="10670215" y="51834"/>
            <a:ext cx="1190120" cy="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22"/>
            <a:endParaRPr lang="en-US" sz="459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pic>
        <p:nvPicPr>
          <p:cNvPr id="7" name="Picture 13" descr="citi_logo_0-45-114_sm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686" y="6452225"/>
            <a:ext cx="524805" cy="31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3676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5C2D01D-E5C6-458F-8531-FAC8B73C39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>
            <a:off x="10670215" y="51834"/>
            <a:ext cx="1190120" cy="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22"/>
            <a:endParaRPr lang="en-US" sz="459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1095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5C2D01D-E5C6-458F-8531-FAC8B73C39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>
            <a:off x="10670215" y="51834"/>
            <a:ext cx="1190120" cy="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22"/>
            <a:endParaRPr lang="en-US" sz="459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DA457-5D46-44C8-88E0-DDFDD7583E58}"/>
              </a:ext>
            </a:extLst>
          </p:cNvPr>
          <p:cNvSpPr txBox="1"/>
          <p:nvPr userDrawn="1"/>
        </p:nvSpPr>
        <p:spPr>
          <a:xfrm>
            <a:off x="11394019" y="6435725"/>
            <a:ext cx="278341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41A1394F-EE9E-4629-B2E6-3FDA9258DA78}" type="slidenum">
              <a:rPr lang="en-US" sz="1000" b="0" i="0" baseline="0" smtClean="0"/>
              <a:pPr algn="l"/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592503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5C2D01D-E5C6-458F-8531-FAC8B73C39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>
            <a:off x="10670215" y="51834"/>
            <a:ext cx="1190120" cy="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22"/>
            <a:endParaRPr lang="en-US" sz="459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30307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5C2D01D-E5C6-458F-8531-FAC8B73C39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>
            <a:off x="10670215" y="51834"/>
            <a:ext cx="1190120" cy="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22"/>
            <a:endParaRPr lang="en-US" sz="459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3695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39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5C2D01D-E5C6-458F-8531-FAC8B73C397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>
            <a:off x="10670215" y="51834"/>
            <a:ext cx="1190120" cy="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685122"/>
            <a:endParaRPr lang="en-US" sz="459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604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90670" y="56180"/>
            <a:ext cx="1134723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737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304801" y="194991"/>
            <a:ext cx="11696700" cy="377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8384" y="838200"/>
            <a:ext cx="11800416" cy="246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B7E9B-5993-433E-A2E7-0879DEEAEAE1}"/>
              </a:ext>
            </a:extLst>
          </p:cNvPr>
          <p:cNvSpPr txBox="1"/>
          <p:nvPr userDrawn="1"/>
        </p:nvSpPr>
        <p:spPr>
          <a:xfrm>
            <a:off x="128059" y="6575489"/>
            <a:ext cx="278341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6C6D4A44-9C07-4DAC-8D66-6A15BCA069D1}" type="slidenum">
              <a:rPr lang="en-US" sz="1000" b="0" i="0" baseline="0" smtClean="0"/>
              <a:pPr algn="l"/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7259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0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4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image" Target="../media/image1.w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2EC3-27AF-4183-9246-93B675579168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29FD-7781-415A-88AB-93DA1C0C7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188385" y="457200"/>
            <a:ext cx="11821583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8385" y="1295400"/>
            <a:ext cx="1180041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 level 2</a:t>
            </a:r>
          </a:p>
          <a:p>
            <a:pPr lvl="2"/>
            <a:r>
              <a:rPr lang="en-US" dirty="0" smtClean="0"/>
              <a:t>Bullet level 3</a:t>
            </a:r>
          </a:p>
          <a:p>
            <a:pPr lvl="3"/>
            <a:r>
              <a:rPr lang="en-US" dirty="0" smtClean="0"/>
              <a:t>Bullet level 4</a:t>
            </a:r>
          </a:p>
          <a:p>
            <a:pPr lvl="4"/>
            <a:r>
              <a:rPr lang="en-US" dirty="0" smtClean="0"/>
              <a:t>Bullet level 5</a:t>
            </a:r>
          </a:p>
          <a:p>
            <a:pPr lvl="5"/>
            <a:r>
              <a:rPr lang="en-US" dirty="0" smtClean="0"/>
              <a:t>Bullet level 6</a:t>
            </a:r>
          </a:p>
          <a:p>
            <a:pPr lvl="6"/>
            <a:r>
              <a:rPr lang="en-US" dirty="0" smtClean="0"/>
              <a:t>Bullet level 7</a:t>
            </a:r>
          </a:p>
          <a:p>
            <a:pPr lvl="7"/>
            <a:r>
              <a:rPr lang="en-US" dirty="0" smtClean="0"/>
              <a:t>Bullet level 8</a:t>
            </a:r>
          </a:p>
          <a:p>
            <a:pPr lvl="8"/>
            <a:r>
              <a:rPr lang="en-US" dirty="0" smtClean="0"/>
              <a:t>Bullet level 9</a:t>
            </a:r>
            <a:endParaRPr lang="en-US" dirty="0"/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188385" y="6400800"/>
            <a:ext cx="11821583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pic>
        <p:nvPicPr>
          <p:cNvPr id="1030" name="Picture 10" descr="citi-r_2c-blu_pos_rgb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984" y="6569075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8385" y="60326"/>
            <a:ext cx="11813116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11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Genev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0" indent="-171450" algn="l" defTabSz="1838325" rtl="0" eaLnBrk="1" fontAlgn="base" hangingPunct="1">
        <a:spcBef>
          <a:spcPct val="7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1pPr>
      <a:lvl2pPr marL="3429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2pPr>
      <a:lvl3pPr marL="5143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Wingdings" panose="05000000000000000000" pitchFamily="2" charset="2"/>
        <a:buChar char=""/>
        <a:defRPr sz="1400" b="0">
          <a:solidFill>
            <a:srgbClr val="53565A"/>
          </a:solidFill>
          <a:latin typeface="+mn-lt"/>
          <a:ea typeface="+mn-ea"/>
          <a:cs typeface="+mn-cs"/>
        </a:defRPr>
      </a:lvl3pPr>
      <a:lvl4pPr marL="6858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anose="020B0604020202020204" pitchFamily="34" charset="0"/>
        <a:buChar char="○"/>
        <a:defRPr sz="1400" b="0">
          <a:solidFill>
            <a:srgbClr val="53565A"/>
          </a:solidFill>
          <a:latin typeface="+mn-lt"/>
          <a:ea typeface="+mn-ea"/>
          <a:cs typeface="+mn-cs"/>
        </a:defRPr>
      </a:lvl4pPr>
      <a:lvl5pPr marL="8572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5pPr>
      <a:lvl6pPr marL="10287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Wingdings" panose="05000000000000000000" pitchFamily="2" charset="2"/>
        <a:buChar char="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0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anose="020B0604020202020204" pitchFamily="34" charset="0"/>
        <a:buChar char="○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50" indent="-171450" algn="l" defTabSz="1838325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567" y="118872"/>
            <a:ext cx="11338560" cy="42976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567" y="1006474"/>
            <a:ext cx="11336867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dirty="0"/>
              <a:t>Click to edit Text</a:t>
            </a:r>
          </a:p>
          <a:p>
            <a:pPr marL="193675" lvl="1" indent="-192088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Font typeface="Arial" charset="0"/>
              <a:buChar char="▪"/>
            </a:pPr>
            <a:r>
              <a:rPr lang="en-US" dirty="0"/>
              <a:t>Second level</a:t>
            </a:r>
          </a:p>
          <a:p>
            <a:pPr marL="457200" lvl="2" indent="-261938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</a:pPr>
            <a:r>
              <a:rPr lang="en-US" dirty="0"/>
              <a:t>Third level</a:t>
            </a:r>
          </a:p>
          <a:p>
            <a:pPr marL="614363" lvl="3" indent="-1555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charset="0"/>
              <a:buChar char="▫"/>
            </a:pPr>
            <a:r>
              <a:rPr lang="en-US" dirty="0"/>
              <a:t>Fourth level</a:t>
            </a:r>
          </a:p>
          <a:p>
            <a:pPr marL="749808" lvl="4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Arial" charset="0"/>
              <a:buChar char="-"/>
            </a:pPr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" y="6629401"/>
            <a:ext cx="10728960" cy="9848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marL="0" indent="0" algn="l">
              <a:lnSpc>
                <a:spcPct val="80000"/>
              </a:lnSpc>
              <a:defRPr sz="8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3565A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26720" y="612648"/>
            <a:ext cx="11338560" cy="0"/>
          </a:xfrm>
          <a:prstGeom prst="line">
            <a:avLst/>
          </a:prstGeom>
          <a:ln w="12700">
            <a:solidFill>
              <a:srgbClr val="53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iti-r_2c-blu_pos_rgb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176" y="6565392"/>
            <a:ext cx="63288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5470043" y="6726934"/>
            <a:ext cx="65119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700" dirty="0">
                <a:solidFill>
                  <a:srgbClr val="FF0000"/>
                </a:solidFill>
                <a:latin typeface="Arial"/>
                <a:cs typeface="Arial" charset="0"/>
              </a:rPr>
              <a:t>Confidential</a:t>
            </a:r>
            <a:endParaRPr lang="en-US" sz="120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A9345-4EBE-4CC2-9B91-C495CEDEA1B2}"/>
              </a:ext>
            </a:extLst>
          </p:cNvPr>
          <p:cNvSpPr txBox="1"/>
          <p:nvPr userDrawn="1"/>
        </p:nvSpPr>
        <p:spPr>
          <a:xfrm>
            <a:off x="128059" y="6575489"/>
            <a:ext cx="278341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6C6D4A44-9C07-4DAC-8D66-6A15BCA069D1}" type="slidenum">
              <a:rPr lang="en-US" sz="1000" b="0" i="0" baseline="0" smtClean="0"/>
              <a:pPr algn="l"/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70284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buClr>
          <a:schemeClr val="accent1"/>
        </a:buClr>
        <a:buFont typeface="Wingdings 2" pitchFamily="18" charset="2"/>
        <a:buNone/>
        <a:defRPr lang="en-US" sz="1600" b="1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defTabSz="914400" rtl="0" eaLnBrk="1" latinLnBrk="0" hangingPunct="1">
        <a:spcBef>
          <a:spcPts val="600"/>
        </a:spcBef>
        <a:buClr>
          <a:schemeClr val="accent1"/>
        </a:buClr>
        <a:buFont typeface="Symbol" panose="05050102010706020507" pitchFamily="18" charset="2"/>
        <a:buChar char="·"/>
        <a:defRPr lang="en-US" sz="1600" b="0" kern="12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778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–"/>
        <a:defRPr lang="en-US" sz="1600" b="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69863" algn="l" defTabSz="914400" rtl="0" eaLnBrk="1" latinLnBrk="0" hangingPunct="1">
        <a:spcBef>
          <a:spcPts val="300"/>
        </a:spcBef>
        <a:buClr>
          <a:schemeClr val="accent1"/>
        </a:buClr>
        <a:buFont typeface="Symbol" panose="05050102010706020507" pitchFamily="18" charset="2"/>
        <a:buChar char="·"/>
        <a:defRPr lang="en-US" sz="16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973138" indent="-168275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–"/>
        <a:defRPr lang="en-US" sz="1600" b="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5.jpeg"/><Relationship Id="rId11" Type="http://schemas.openxmlformats.org/officeDocument/2006/relationships/image" Target="../media/image12.jpe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077" y="4032250"/>
            <a:ext cx="8861425" cy="614365"/>
          </a:xfrm>
        </p:spPr>
        <p:txBody>
          <a:bodyPr lIns="0">
            <a:normAutofit/>
          </a:bodyPr>
          <a:lstStyle/>
          <a:p>
            <a:pPr algn="l"/>
            <a:r>
              <a:rPr lang="en-US" sz="3600" dirty="0" err="1" smtClean="0">
                <a:solidFill>
                  <a:srgbClr val="002060"/>
                </a:solidFill>
              </a:rPr>
              <a:t>CitiManager</a:t>
            </a:r>
            <a:r>
              <a:rPr lang="en-US" sz="3600" dirty="0" smtClean="0">
                <a:solidFill>
                  <a:srgbClr val="002060"/>
                </a:solidFill>
              </a:rPr>
              <a:t> User Guide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0118" name="Text Box 13"/>
          <p:cNvSpPr txBox="1">
            <a:spLocks noChangeArrowheads="1"/>
          </p:cNvSpPr>
          <p:nvPr/>
        </p:nvSpPr>
        <p:spPr bwMode="gray">
          <a:xfrm>
            <a:off x="391475" y="5364162"/>
            <a:ext cx="8836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2060"/>
                </a:solidFill>
              </a:rPr>
              <a:t>May 12, 2020</a:t>
            </a: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90132" name="Picture 3" descr="G:\CTS - (formerly GTS)\_CTS Templates\Pitchbook Covers\981531\Letter_Version\Archive\981531_CTS_Letter_v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351"/>
            <a:ext cx="12191999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33" name="Group 2"/>
          <p:cNvGrpSpPr>
            <a:grpSpLocks/>
          </p:cNvGrpSpPr>
          <p:nvPr/>
        </p:nvGrpSpPr>
        <p:grpSpPr bwMode="auto">
          <a:xfrm>
            <a:off x="0" y="0"/>
            <a:ext cx="12191999" cy="6858000"/>
            <a:chOff x="-1588" y="0"/>
            <a:chExt cx="9148763" cy="6858000"/>
          </a:xfrm>
        </p:grpSpPr>
        <p:pic>
          <p:nvPicPr>
            <p:cNvPr id="90134" name="Picture 1" descr="G:\CTS - (formerly GTS)\_CTS Templates\Pitchbook Covers\981531\Letter_Version\Archive\981531_CTS_Letter_wav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8" y="0"/>
              <a:ext cx="9148763" cy="102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8229600" y="6400800"/>
              <a:ext cx="914400" cy="45720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GB" dirty="0">
                <a:ea typeface="+mj-ea"/>
              </a:endParaRPr>
            </a:p>
          </p:txBody>
        </p:sp>
      </p:grpSp>
      <p:sp>
        <p:nvSpPr>
          <p:cNvPr id="90136" name="Text Box 8"/>
          <p:cNvSpPr txBox="1">
            <a:spLocks noChangeArrowheads="1"/>
          </p:cNvSpPr>
          <p:nvPr/>
        </p:nvSpPr>
        <p:spPr bwMode="gray">
          <a:xfrm>
            <a:off x="391475" y="467597"/>
            <a:ext cx="7747000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dirty="0" smtClean="0">
                <a:solidFill>
                  <a:schemeClr val="bg1"/>
                </a:solidFill>
              </a:rPr>
              <a:t>Treasury &amp; Trade Solutions |  Commercial Cards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0137" name="Picture 25" descr="citi-r_1c-red_rev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010" y="237122"/>
            <a:ext cx="763587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391476" y="4883150"/>
            <a:ext cx="8836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2060"/>
                </a:solidFill>
              </a:rPr>
              <a:t>View PIN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391475" y="6446837"/>
            <a:ext cx="8836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eaLnBrk="1" hangingPunct="1"/>
            <a:r>
              <a:rPr lang="en-US" sz="1050" dirty="0" smtClean="0">
                <a:solidFill>
                  <a:srgbClr val="002060"/>
                </a:solidFill>
              </a:rPr>
              <a:t>External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0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694" y="235095"/>
            <a:ext cx="11671070" cy="33016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Login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4129" y="1310012"/>
            <a:ext cx="223304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Cardholder (CH) logins</a:t>
            </a: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to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CitiManager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mobile app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2274" y="1310012"/>
            <a:ext cx="304031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Cardholder selects View PIN menu </a:t>
            </a:r>
            <a:r>
              <a:rPr lang="en-US" sz="1200" i="1" dirty="0">
                <a:solidFill>
                  <a:srgbClr val="002060"/>
                </a:solidFill>
                <a:latin typeface="Arial"/>
              </a:rPr>
              <a:t>i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tem </a:t>
            </a:r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32"/>
          <a:stretch/>
        </p:blipFill>
        <p:spPr bwMode="auto">
          <a:xfrm>
            <a:off x="7472274" y="2463581"/>
            <a:ext cx="3335869" cy="328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23606" y="1966863"/>
            <a:ext cx="0" cy="429768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1220" y="1843752"/>
            <a:ext cx="1432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Via Bottom Navigation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59783" y="1843752"/>
            <a:ext cx="1432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Via More Menu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09609" y="1843752"/>
            <a:ext cx="661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OR</a:t>
            </a:r>
          </a:p>
        </p:txBody>
      </p:sp>
      <p:pic>
        <p:nvPicPr>
          <p:cNvPr id="1033" name="Picture 10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570" y="2528898"/>
            <a:ext cx="1571107" cy="314221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98840" y="1825694"/>
            <a:ext cx="2233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User ID &amp; Password / Biometrics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Challenge question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405535" y="1511559"/>
            <a:ext cx="1300065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46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2155014" y="1777876"/>
            <a:ext cx="1835582" cy="681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81316" y="1794489"/>
            <a:ext cx="1939088" cy="681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17681" y="1795716"/>
            <a:ext cx="3261538" cy="86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835738" y="1799172"/>
            <a:ext cx="2084176" cy="671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5260" y="1370636"/>
            <a:ext cx="1152144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83546" y="1815258"/>
            <a:ext cx="1949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reviews the important information displayed on the screen.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By checking the box, CH confirms that no one else can view their screen.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taps button to View PIN.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7681" y="1830891"/>
            <a:ext cx="310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If OTP was entered correctly, the CH will be able to view their transaction PIN by holding down the fingerprint icon for 2 seconds.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83292" y="1824501"/>
            <a:ext cx="198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enters the correct PIN and completes the transaction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192992" y="2493829"/>
            <a:ext cx="0" cy="41148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770222" y="2493829"/>
            <a:ext cx="0" cy="41148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7" r="16723"/>
          <a:stretch/>
        </p:blipFill>
        <p:spPr bwMode="auto">
          <a:xfrm>
            <a:off x="4240864" y="3209183"/>
            <a:ext cx="1692064" cy="344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4"/>
          <a:stretch/>
        </p:blipFill>
        <p:spPr bwMode="auto">
          <a:xfrm>
            <a:off x="6308950" y="3223583"/>
            <a:ext cx="1710549" cy="342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945" t="11475" r="79300" b="63710"/>
          <a:stretch/>
        </p:blipFill>
        <p:spPr>
          <a:xfrm>
            <a:off x="9935490" y="3348272"/>
            <a:ext cx="2012471" cy="143987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642348" y="1034401"/>
            <a:ext cx="731520" cy="731520"/>
            <a:chOff x="5221265" y="652003"/>
            <a:chExt cx="731520" cy="731520"/>
          </a:xfrm>
        </p:grpSpPr>
        <p:grpSp>
          <p:nvGrpSpPr>
            <p:cNvPr id="37" name="Group 36"/>
            <p:cNvGrpSpPr/>
            <p:nvPr/>
          </p:nvGrpSpPr>
          <p:grpSpPr>
            <a:xfrm>
              <a:off x="5221265" y="652003"/>
              <a:ext cx="731520" cy="731520"/>
              <a:chOff x="85119" y="553956"/>
              <a:chExt cx="731520" cy="73152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85119" y="55395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72995" y="600721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/>
            </a:blip>
            <a:srcRect l="15457" t="11668" r="11735" b="12828"/>
            <a:stretch/>
          </p:blipFill>
          <p:spPr>
            <a:xfrm>
              <a:off x="5416550" y="795094"/>
              <a:ext cx="346599" cy="3465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445" y="3209183"/>
            <a:ext cx="1705863" cy="334957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717392" y="1027794"/>
            <a:ext cx="731520" cy="731520"/>
            <a:chOff x="85119" y="553956"/>
            <a:chExt cx="731520" cy="731520"/>
          </a:xfrm>
        </p:grpSpPr>
        <p:sp>
          <p:nvSpPr>
            <p:cNvPr id="14" name="Oval 13"/>
            <p:cNvSpPr/>
            <p:nvPr/>
          </p:nvSpPr>
          <p:spPr>
            <a:xfrm>
              <a:off x="85119" y="553956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72995" y="600721"/>
              <a:ext cx="548640" cy="5486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/>
            <a:srcRect l="15593" t="8456" r="13718" b="7708"/>
            <a:stretch/>
          </p:blipFill>
          <p:spPr>
            <a:xfrm>
              <a:off x="304799" y="682624"/>
              <a:ext cx="288925" cy="387351"/>
            </a:xfrm>
            <a:prstGeom prst="rect">
              <a:avLst/>
            </a:prstGeom>
          </p:spPr>
        </p:pic>
      </p:grpSp>
      <p:grpSp>
        <p:nvGrpSpPr>
          <p:cNvPr id="2048" name="Group 2047"/>
          <p:cNvGrpSpPr/>
          <p:nvPr/>
        </p:nvGrpSpPr>
        <p:grpSpPr>
          <a:xfrm>
            <a:off x="9883291" y="1055441"/>
            <a:ext cx="731520" cy="731520"/>
            <a:chOff x="9771763" y="673043"/>
            <a:chExt cx="731520" cy="731520"/>
          </a:xfrm>
        </p:grpSpPr>
        <p:grpSp>
          <p:nvGrpSpPr>
            <p:cNvPr id="42" name="Group 41"/>
            <p:cNvGrpSpPr/>
            <p:nvPr/>
          </p:nvGrpSpPr>
          <p:grpSpPr>
            <a:xfrm>
              <a:off x="9771763" y="673043"/>
              <a:ext cx="731520" cy="731520"/>
              <a:chOff x="85119" y="553956"/>
              <a:chExt cx="731520" cy="73152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85119" y="55395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72995" y="600721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/>
            <a:srcRect l="5762" t="7331" r="3290" b="10327"/>
            <a:stretch/>
          </p:blipFill>
          <p:spPr>
            <a:xfrm flipH="1">
              <a:off x="9939666" y="826192"/>
              <a:ext cx="385434" cy="301644"/>
            </a:xfrm>
            <a:prstGeom prst="rect">
              <a:avLst/>
            </a:prstGeom>
          </p:spPr>
        </p:pic>
      </p:grpSp>
      <p:pic>
        <p:nvPicPr>
          <p:cNvPr id="48" name="Picture 4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9" r="33711"/>
          <a:stretch/>
        </p:blipFill>
        <p:spPr bwMode="auto">
          <a:xfrm>
            <a:off x="2268190" y="3221279"/>
            <a:ext cx="1722406" cy="342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181244" y="1825197"/>
            <a:ext cx="19804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enters the OTP that was delivered via voice call or text message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If text message was selected, OTP auto-populates from messages.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2671055" y="1027794"/>
            <a:ext cx="731520" cy="731520"/>
            <a:chOff x="476489" y="645396"/>
            <a:chExt cx="731520" cy="731520"/>
          </a:xfrm>
        </p:grpSpPr>
        <p:grpSp>
          <p:nvGrpSpPr>
            <p:cNvPr id="50" name="Group 49"/>
            <p:cNvGrpSpPr/>
            <p:nvPr/>
          </p:nvGrpSpPr>
          <p:grpSpPr>
            <a:xfrm>
              <a:off x="476489" y="645396"/>
              <a:ext cx="731520" cy="731520"/>
              <a:chOff x="85119" y="553956"/>
              <a:chExt cx="731520" cy="73152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5119" y="55395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72995" y="600721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/>
            <a:srcRect l="11915" t="6942" r="11505" b="6527"/>
            <a:stretch/>
          </p:blipFill>
          <p:spPr>
            <a:xfrm>
              <a:off x="713078" y="750551"/>
              <a:ext cx="259556" cy="430753"/>
            </a:xfrm>
            <a:prstGeom prst="rect">
              <a:avLst/>
            </a:prstGeom>
          </p:spPr>
        </p:pic>
      </p:grpSp>
      <p:cxnSp>
        <p:nvCxnSpPr>
          <p:cNvPr id="54" name="Straight Connector 53"/>
          <p:cNvCxnSpPr/>
          <p:nvPr/>
        </p:nvCxnSpPr>
        <p:spPr>
          <a:xfrm>
            <a:off x="4081558" y="2529930"/>
            <a:ext cx="0" cy="41148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2051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5671" y="1106697"/>
            <a:ext cx="572526" cy="62900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  <p:cxnSp>
        <p:nvCxnSpPr>
          <p:cNvPr id="40" name="Straight Arrow Connector 39"/>
          <p:cNvCxnSpPr/>
          <p:nvPr/>
        </p:nvCxnSpPr>
        <p:spPr>
          <a:xfrm>
            <a:off x="4001270" y="2154056"/>
            <a:ext cx="1827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31658" y="2154056"/>
            <a:ext cx="1827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650209" y="2135242"/>
            <a:ext cx="1827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1608" y="1773202"/>
            <a:ext cx="18225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selects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esired OTP delivery mechanism and destination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7" name="Picture 3" descr="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3" r="51740"/>
          <a:stretch/>
        </p:blipFill>
        <p:spPr bwMode="auto">
          <a:xfrm>
            <a:off x="303538" y="3193971"/>
            <a:ext cx="1653103" cy="34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810615" y="1023376"/>
            <a:ext cx="731520" cy="731520"/>
            <a:chOff x="10121816" y="688541"/>
            <a:chExt cx="731520" cy="731520"/>
          </a:xfrm>
        </p:grpSpPr>
        <p:grpSp>
          <p:nvGrpSpPr>
            <p:cNvPr id="60" name="Group 59"/>
            <p:cNvGrpSpPr/>
            <p:nvPr/>
          </p:nvGrpSpPr>
          <p:grpSpPr>
            <a:xfrm>
              <a:off x="10121816" y="688541"/>
              <a:ext cx="731520" cy="731520"/>
              <a:chOff x="85119" y="553956"/>
              <a:chExt cx="731520" cy="73152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85119" y="55395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72995" y="600721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336904" y="793531"/>
              <a:ext cx="294215" cy="430662"/>
            </a:xfrm>
            <a:prstGeom prst="rect">
              <a:avLst/>
            </a:prstGeom>
          </p:spPr>
        </p:pic>
      </p:grpSp>
      <p:cxnSp>
        <p:nvCxnSpPr>
          <p:cNvPr id="64" name="Straight Connector 63"/>
          <p:cNvCxnSpPr/>
          <p:nvPr/>
        </p:nvCxnSpPr>
        <p:spPr>
          <a:xfrm>
            <a:off x="2089274" y="2529930"/>
            <a:ext cx="0" cy="41148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994126" y="2157874"/>
            <a:ext cx="1827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57694" y="235095"/>
            <a:ext cx="11671070" cy="33016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Cardholder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is at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Point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Sale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and 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Prompted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Enter Transaction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PIN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7692" y="597373"/>
            <a:ext cx="1167107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Scenario 1: Registered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CitiManager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User </a:t>
            </a: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WITH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Phone Number in User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Profile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0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4180752" y="1828968"/>
            <a:ext cx="1948231" cy="671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34412" y="1826483"/>
            <a:ext cx="1644652" cy="674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5260" y="1320748"/>
            <a:ext cx="1152144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637450" y="1052318"/>
            <a:ext cx="731520" cy="731520"/>
            <a:chOff x="5221265" y="652003"/>
            <a:chExt cx="731520" cy="731520"/>
          </a:xfrm>
        </p:grpSpPr>
        <p:grpSp>
          <p:nvGrpSpPr>
            <p:cNvPr id="37" name="Group 36"/>
            <p:cNvGrpSpPr/>
            <p:nvPr/>
          </p:nvGrpSpPr>
          <p:grpSpPr>
            <a:xfrm>
              <a:off x="5221265" y="652003"/>
              <a:ext cx="731520" cy="731520"/>
              <a:chOff x="85119" y="553956"/>
              <a:chExt cx="731520" cy="73152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85119" y="55395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72995" y="600721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15457" t="11668" r="11735" b="12828"/>
            <a:stretch/>
          </p:blipFill>
          <p:spPr>
            <a:xfrm>
              <a:off x="5416550" y="795094"/>
              <a:ext cx="346599" cy="34659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789107" y="1094586"/>
            <a:ext cx="731520" cy="731520"/>
            <a:chOff x="85119" y="553956"/>
            <a:chExt cx="731520" cy="731520"/>
          </a:xfrm>
        </p:grpSpPr>
        <p:sp>
          <p:nvSpPr>
            <p:cNvPr id="14" name="Oval 13"/>
            <p:cNvSpPr/>
            <p:nvPr/>
          </p:nvSpPr>
          <p:spPr>
            <a:xfrm>
              <a:off x="85119" y="553956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72995" y="600721"/>
              <a:ext cx="548640" cy="5486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15593" t="8456" r="13718" b="7708"/>
            <a:stretch/>
          </p:blipFill>
          <p:spPr>
            <a:xfrm>
              <a:off x="304799" y="682624"/>
              <a:ext cx="288925" cy="387351"/>
            </a:xfrm>
            <a:prstGeom prst="rect">
              <a:avLst/>
            </a:prstGeom>
          </p:spPr>
        </p:pic>
      </p:grpSp>
      <p:grpSp>
        <p:nvGrpSpPr>
          <p:cNvPr id="2048" name="Group 2047"/>
          <p:cNvGrpSpPr/>
          <p:nvPr/>
        </p:nvGrpSpPr>
        <p:grpSpPr>
          <a:xfrm>
            <a:off x="9883292" y="1005553"/>
            <a:ext cx="731520" cy="731520"/>
            <a:chOff x="9771763" y="673043"/>
            <a:chExt cx="731520" cy="731520"/>
          </a:xfrm>
        </p:grpSpPr>
        <p:grpSp>
          <p:nvGrpSpPr>
            <p:cNvPr id="42" name="Group 41"/>
            <p:cNvGrpSpPr/>
            <p:nvPr/>
          </p:nvGrpSpPr>
          <p:grpSpPr>
            <a:xfrm>
              <a:off x="9771763" y="673043"/>
              <a:ext cx="731520" cy="731520"/>
              <a:chOff x="85119" y="553956"/>
              <a:chExt cx="731520" cy="73152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85119" y="55395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72995" y="600721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5762" t="7331" r="3290" b="10327"/>
            <a:stretch/>
          </p:blipFill>
          <p:spPr>
            <a:xfrm flipH="1">
              <a:off x="9939666" y="826192"/>
              <a:ext cx="385434" cy="301644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2330223" y="1848510"/>
            <a:ext cx="164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enters the CVV on the back of their card.</a:t>
            </a:r>
          </a:p>
        </p:txBody>
      </p:sp>
      <p:grpSp>
        <p:nvGrpSpPr>
          <p:cNvPr id="2049" name="Group 2048"/>
          <p:cNvGrpSpPr/>
          <p:nvPr/>
        </p:nvGrpSpPr>
        <p:grpSpPr>
          <a:xfrm>
            <a:off x="2762945" y="1094586"/>
            <a:ext cx="731520" cy="731520"/>
            <a:chOff x="476489" y="645396"/>
            <a:chExt cx="731520" cy="731520"/>
          </a:xfrm>
        </p:grpSpPr>
        <p:grpSp>
          <p:nvGrpSpPr>
            <p:cNvPr id="50" name="Group 49"/>
            <p:cNvGrpSpPr/>
            <p:nvPr/>
          </p:nvGrpSpPr>
          <p:grpSpPr>
            <a:xfrm>
              <a:off x="476489" y="645396"/>
              <a:ext cx="731520" cy="731520"/>
              <a:chOff x="85119" y="553956"/>
              <a:chExt cx="731520" cy="73152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5119" y="55395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72995" y="600721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/>
            <a:srcRect l="11915" t="6942" r="11505" b="6527"/>
            <a:stretch/>
          </p:blipFill>
          <p:spPr>
            <a:xfrm>
              <a:off x="713078" y="750551"/>
              <a:ext cx="259556" cy="430753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5671" y="1056809"/>
            <a:ext cx="572526" cy="62900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35490" y="6007231"/>
            <a:ext cx="186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*This flow is not applicable for users in the EMEA region as users cannot login to CMM without a phone number associated with their profile.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4412" y="3256835"/>
            <a:ext cx="1709274" cy="3335171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3993827" y="2118490"/>
            <a:ext cx="1827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317681" y="1828968"/>
            <a:ext cx="3261538" cy="8661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835738" y="1832424"/>
            <a:ext cx="2084176" cy="671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83546" y="1848510"/>
            <a:ext cx="1949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reviews the important information displayed on the screen.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By checking the box, CH confirms that no one else can view their screen.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taps button to View PIN.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17681" y="1864143"/>
            <a:ext cx="3100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If OTP was entered correctly, the CH will be able to view their transaction PIN by holding down the fingerprint icon for 2 seconds. 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192992" y="2527081"/>
            <a:ext cx="0" cy="41148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770222" y="2527081"/>
            <a:ext cx="0" cy="41148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7" r="16723"/>
          <a:stretch/>
        </p:blipFill>
        <p:spPr bwMode="auto">
          <a:xfrm>
            <a:off x="4240864" y="3242435"/>
            <a:ext cx="1692064" cy="344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 descr="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4"/>
          <a:stretch/>
        </p:blipFill>
        <p:spPr bwMode="auto">
          <a:xfrm>
            <a:off x="6297304" y="3233505"/>
            <a:ext cx="1722195" cy="34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0"/>
          <a:srcRect l="10945" t="11475" r="79300" b="63710"/>
          <a:stretch/>
        </p:blipFill>
        <p:spPr>
          <a:xfrm>
            <a:off x="9935490" y="3381524"/>
            <a:ext cx="2012471" cy="143987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3717" y="3197805"/>
            <a:ext cx="1728592" cy="3394201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>
            <a:off x="6131658" y="2187308"/>
            <a:ext cx="1827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9650209" y="2168494"/>
            <a:ext cx="1827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883292" y="1857753"/>
            <a:ext cx="198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enters the correct PIN and completes the transaction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4092643" y="2568646"/>
            <a:ext cx="0" cy="41148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258301" y="2568646"/>
            <a:ext cx="0" cy="411480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57446" y="1818182"/>
            <a:ext cx="178299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 leverages the contextual help to identify location of CVV code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908504" y="1094586"/>
            <a:ext cx="731520" cy="731520"/>
            <a:chOff x="10121816" y="688541"/>
            <a:chExt cx="731520" cy="731520"/>
          </a:xfrm>
        </p:grpSpPr>
        <p:grpSp>
          <p:nvGrpSpPr>
            <p:cNvPr id="76" name="Group 75"/>
            <p:cNvGrpSpPr/>
            <p:nvPr/>
          </p:nvGrpSpPr>
          <p:grpSpPr>
            <a:xfrm>
              <a:off x="10121816" y="688541"/>
              <a:ext cx="731520" cy="731520"/>
              <a:chOff x="85119" y="553956"/>
              <a:chExt cx="731520" cy="731520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85119" y="553956"/>
                <a:ext cx="731520" cy="7315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72995" y="600721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336904" y="793531"/>
              <a:ext cx="294215" cy="430662"/>
            </a:xfrm>
            <a:prstGeom prst="rect">
              <a:avLst/>
            </a:prstGeom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845" y="3256835"/>
            <a:ext cx="1712656" cy="3335171"/>
          </a:xfrm>
          <a:prstGeom prst="rect">
            <a:avLst/>
          </a:prstGeom>
        </p:spPr>
      </p:pic>
      <p:cxnSp>
        <p:nvCxnSpPr>
          <p:cNvPr id="81" name="Straight Arrow Connector 80"/>
          <p:cNvCxnSpPr/>
          <p:nvPr/>
        </p:nvCxnSpPr>
        <p:spPr>
          <a:xfrm>
            <a:off x="2147487" y="2128317"/>
            <a:ext cx="182736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57694" y="326532"/>
            <a:ext cx="11671070" cy="33016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Cardholder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is at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Point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Sale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and 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Prompted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to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Enter Transaction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PIN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7692" y="688810"/>
            <a:ext cx="1167107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Scenario 2: Registered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CitiManager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User </a:t>
            </a:r>
            <a:r>
              <a:rPr kumimoji="0" lang="en-US" sz="1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WITHOUT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Phone Number in User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Profile*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142791" y="926841"/>
            <a:ext cx="1790137" cy="5756605"/>
            <a:chOff x="4142791" y="824469"/>
            <a:chExt cx="1790137" cy="5858977"/>
          </a:xfrm>
        </p:grpSpPr>
        <p:pic>
          <p:nvPicPr>
            <p:cNvPr id="57" name="Picture 2" descr="1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27" r="16723"/>
            <a:stretch/>
          </p:blipFill>
          <p:spPr bwMode="auto">
            <a:xfrm>
              <a:off x="4240864" y="3242435"/>
              <a:ext cx="1692064" cy="344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/>
            <a:srcRect l="-4519" t="-65679" r="4519" b="66943"/>
            <a:stretch/>
          </p:blipFill>
          <p:spPr>
            <a:xfrm>
              <a:off x="4142791" y="824469"/>
              <a:ext cx="1719945" cy="354599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815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CitiLog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XLLJN.BLOtYcOOAcy7W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XLLJN.BLOtYcOOAcy7W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XLLJN.BLOtYcOOAcy7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PAGE" val="2"/>
  <p:tag name="LAYOUT" val="ppLayout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Citi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XLLJN.BLOtYcOOAcy7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XLLJN.BLOtYcOOAcy7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XLLJN.BLOtYcOOAcy7W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CG_Pres_TTS(Letter)">
  <a:themeElements>
    <a:clrScheme name="ICG">
      <a:dk1>
        <a:srgbClr val="53565A"/>
      </a:dk1>
      <a:lt1>
        <a:srgbClr val="FFFFFF"/>
      </a:lt1>
      <a:dk2>
        <a:srgbClr val="99DFE3"/>
      </a:dk2>
      <a:lt2>
        <a:srgbClr val="00B0B9"/>
      </a:lt2>
      <a:accent1>
        <a:srgbClr val="002D72"/>
      </a:accent1>
      <a:accent2>
        <a:srgbClr val="99ABC7"/>
      </a:accent2>
      <a:accent3>
        <a:srgbClr val="00BDF2"/>
      </a:accent3>
      <a:accent4>
        <a:srgbClr val="99E4FA"/>
      </a:accent4>
      <a:accent5>
        <a:srgbClr val="53565A"/>
      </a:accent5>
      <a:accent6>
        <a:srgbClr val="97999B"/>
      </a:accent6>
      <a:hlink>
        <a:srgbClr val="00BDF2"/>
      </a:hlink>
      <a:folHlink>
        <a:srgbClr val="99DFE3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  <a:extLst>
    <a:ext uri="{05A4C25C-085E-4340-85A3-A5531E510DB2}">
      <thm15:themeFamily xmlns:thm15="http://schemas.microsoft.com/office/thememl/2012/main" name="ICG_Pres_TTS(Letter).potx" id="{0B237E90-21D5-4829-BF11-5A30EBAF7AD9}" vid="{F09A6042-EAAA-451E-A22C-0F5656A8A378}"/>
    </a:ext>
  </a:extLst>
</a:theme>
</file>

<file path=ppt/theme/theme3.xml><?xml version="1.0" encoding="utf-8"?>
<a:theme xmlns:a="http://schemas.openxmlformats.org/drawingml/2006/main" name="Default Theme">
  <a:themeElements>
    <a:clrScheme name="Custom 2">
      <a:dk1>
        <a:srgbClr val="53565A"/>
      </a:dk1>
      <a:lt1>
        <a:srgbClr val="FFFFFF"/>
      </a:lt1>
      <a:dk2>
        <a:srgbClr val="DC241F"/>
      </a:dk2>
      <a:lt2>
        <a:srgbClr val="ED8B00"/>
      </a:lt2>
      <a:accent1>
        <a:srgbClr val="002D72"/>
      </a:accent1>
      <a:accent2>
        <a:srgbClr val="00BDF2"/>
      </a:accent2>
      <a:accent3>
        <a:srgbClr val="4E728F"/>
      </a:accent3>
      <a:accent4>
        <a:srgbClr val="BED8EC"/>
      </a:accent4>
      <a:accent5>
        <a:srgbClr val="97999B"/>
      </a:accent5>
      <a:accent6>
        <a:srgbClr val="007377"/>
      </a:accent6>
      <a:hlink>
        <a:srgbClr val="6B3077"/>
      </a:hlink>
      <a:folHlink>
        <a:srgbClr val="ED8B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19050">
          <a:noFill/>
          <a:prstDash val="dash"/>
        </a:ln>
      </a:spPr>
      <a:bodyPr wrap="square" rtlCol="0">
        <a:spAutoFit/>
      </a:bodyPr>
      <a:lstStyle>
        <a:defPPr algn="r">
          <a:defRPr sz="1200"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XMLData TextToDisplay="RightsWATCHMark">7|CITI-No PII-Public|{00000000-0000-0000-0000-000000000000}</XMLData>
</file>

<file path=customXml/item2.xml><?xml version="1.0" encoding="utf-8"?>
<XMLData TextToDisplay="%DOCUMENTGUID%">{00000000-0000-0000-0000-000000000000}</XMLData>
</file>

<file path=customXml/item3.xml><?xml version="1.0" encoding="utf-8"?>
<XMLData TextToDisplay="%CLASSIFICATIONDATETIME%">15:02 14/05/2020</XMLData>
</file>

<file path=customXml/itemProps1.xml><?xml version="1.0" encoding="utf-8"?>
<ds:datastoreItem xmlns:ds="http://schemas.openxmlformats.org/officeDocument/2006/customXml" ds:itemID="{C43A864D-F236-491A-B7ED-3114C248BB97}">
  <ds:schemaRefs/>
</ds:datastoreItem>
</file>

<file path=customXml/itemProps2.xml><?xml version="1.0" encoding="utf-8"?>
<ds:datastoreItem xmlns:ds="http://schemas.openxmlformats.org/officeDocument/2006/customXml" ds:itemID="{597E2B16-E3AF-427E-AC5C-3B603AF894E8}">
  <ds:schemaRefs/>
</ds:datastoreItem>
</file>

<file path=customXml/itemProps3.xml><?xml version="1.0" encoding="utf-8"?>
<ds:datastoreItem xmlns:ds="http://schemas.openxmlformats.org/officeDocument/2006/customXml" ds:itemID="{E640C688-8A97-445F-9858-9D61C789DC6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41205</TotalTime>
  <Words>318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Geneva</vt:lpstr>
      <vt:lpstr>STKaiti</vt:lpstr>
      <vt:lpstr>Symbol</vt:lpstr>
      <vt:lpstr>Wingdings</vt:lpstr>
      <vt:lpstr>Wingdings 2</vt:lpstr>
      <vt:lpstr>ヒラギノ角ゴ Pro W3</vt:lpstr>
      <vt:lpstr>Office Theme</vt:lpstr>
      <vt:lpstr>ICG_Pres_TTS(Letter)</vt:lpstr>
      <vt:lpstr>Default Theme</vt:lpstr>
      <vt:lpstr>think-cell Slide</vt:lpstr>
      <vt:lpstr>CitiManager User Guide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JS27133@imcnam.ssmb.com</dc:creator>
  <cp:lastModifiedBy>Johnson, Nathan Park [ICG-TTS]</cp:lastModifiedBy>
  <cp:revision>476</cp:revision>
  <cp:lastPrinted>2020-01-02T20:04:36Z</cp:lastPrinted>
  <dcterms:created xsi:type="dcterms:W3CDTF">2019-11-01T14:00:53Z</dcterms:created>
  <dcterms:modified xsi:type="dcterms:W3CDTF">2020-05-14T15:02:41Z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geNumAlign">
    <vt:lpwstr>L</vt:lpwstr>
  </property>
  <property fmtid="{D5CDD505-2E9C-101B-9397-08002B2CF9AE}" pid="3" name="SectionTitleAlign">
    <vt:lpwstr>L</vt:lpwstr>
  </property>
  <property fmtid="{D5CDD505-2E9C-101B-9397-08002B2CF9AE}" pid="4" name="PageNumberLeft">
    <vt:lpwstr>11</vt:lpwstr>
  </property>
  <property fmtid="{D5CDD505-2E9C-101B-9397-08002B2CF9AE}" pid="5" name="PageNumberCentre">
    <vt:lpwstr>480</vt:lpwstr>
  </property>
  <property fmtid="{D5CDD505-2E9C-101B-9397-08002B2CF9AE}" pid="6" name="PageNumSectionTitleDiff">
    <vt:lpwstr>20</vt:lpwstr>
  </property>
  <property fmtid="{D5CDD505-2E9C-101B-9397-08002B2CF9AE}" pid="7" name="SectionTitleTop">
    <vt:lpwstr>0</vt:lpwstr>
  </property>
  <property fmtid="{D5CDD505-2E9C-101B-9397-08002B2CF9AE}" pid="8" name="SectionTitleLeft">
    <vt:lpwstr>31</vt:lpwstr>
  </property>
  <property fmtid="{D5CDD505-2E9C-101B-9397-08002B2CF9AE}" pid="9" name="PageNumberTop">
    <vt:lpwstr>528.4</vt:lpwstr>
  </property>
  <property fmtid="{D5CDD505-2E9C-101B-9397-08002B2CF9AE}" pid="10" name="RightsWATCHMark">
    <vt:lpwstr>7|CITI-No PII-Public|{00000000-0000-0000-0000-000000000000}</vt:lpwstr>
  </property>
  <property fmtid="{D5CDD505-2E9C-101B-9397-08002B2CF9AE}" pid="11" name="Offisync_ProviderInitializationData">
    <vt:lpwstr>https://collaborate.citi.net</vt:lpwstr>
  </property>
  <property fmtid="{D5CDD505-2E9C-101B-9397-08002B2CF9AE}" pid="12" name="Offisync_ServerID">
    <vt:lpwstr>00b1d6dc-ee2a-4d3b-9525-c4bf36ddb271</vt:lpwstr>
  </property>
  <property fmtid="{D5CDD505-2E9C-101B-9397-08002B2CF9AE}" pid="13" name="Jive_VersionGuid">
    <vt:lpwstr>20417bbb-3173-4167-9932-fdd27872f5fd</vt:lpwstr>
  </property>
  <property fmtid="{D5CDD505-2E9C-101B-9397-08002B2CF9AE}" pid="14" name="Offisync_UpdateToken">
    <vt:lpwstr>1</vt:lpwstr>
  </property>
  <property fmtid="{D5CDD505-2E9C-101B-9397-08002B2CF9AE}" pid="15" name="Jive_LatestUserAccountName">
    <vt:lpwstr>nj55332</vt:lpwstr>
  </property>
  <property fmtid="{D5CDD505-2E9C-101B-9397-08002B2CF9AE}" pid="16" name="Offisync_UniqueId">
    <vt:lpwstr>891530</vt:lpwstr>
  </property>
  <property fmtid="{D5CDD505-2E9C-101B-9397-08002B2CF9AE}" pid="17" name="Is_Custom_Template">
    <vt:lpwstr>true</vt:lpwstr>
  </property>
  <property fmtid="{D5CDD505-2E9C-101B-9397-08002B2CF9AE}" pid="18" name="PNSOpt">
    <vt:lpwstr>5</vt:lpwstr>
  </property>
  <property fmtid="{D5CDD505-2E9C-101B-9397-08002B2CF9AE}" pid="19" name="TOCHeaderTop">
    <vt:lpwstr>0</vt:lpwstr>
  </property>
  <property fmtid="{D5CDD505-2E9C-101B-9397-08002B2CF9AE}" pid="20" name="TOCHeaderLeft">
    <vt:lpwstr>0</vt:lpwstr>
  </property>
  <property fmtid="{D5CDD505-2E9C-101B-9397-08002B2CF9AE}" pid="21" name="CitiLogoTop">
    <vt:lpwstr>0</vt:lpwstr>
  </property>
  <property fmtid="{D5CDD505-2E9C-101B-9397-08002B2CF9AE}" pid="22" name="CitiLogoLeft">
    <vt:lpwstr>0</vt:lpwstr>
  </property>
  <property fmtid="{D5CDD505-2E9C-101B-9397-08002B2CF9AE}" pid="23" name="Pitchbook Compatible">
    <vt:lpwstr>Yes</vt:lpwstr>
  </property>
</Properties>
</file>